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DE18B61E-20BC-4397-B2E6-7AB721219F41}" type="datetimeFigureOut">
              <a:rPr lang="en-NZ" smtClean="0"/>
              <a:t>01/09/2014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3118397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E18B61E-20BC-4397-B2E6-7AB721219F41}" type="datetimeFigureOut">
              <a:rPr lang="en-NZ" smtClean="0"/>
              <a:t>01/09/2014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2196887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E18B61E-20BC-4397-B2E6-7AB721219F41}" type="datetimeFigureOut">
              <a:rPr lang="en-NZ" smtClean="0"/>
              <a:t>01/09/2014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521438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E18B61E-20BC-4397-B2E6-7AB721219F41}" type="datetimeFigureOut">
              <a:rPr lang="en-NZ" smtClean="0"/>
              <a:t>01/09/2014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2285959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18B61E-20BC-4397-B2E6-7AB721219F41}" type="datetimeFigureOut">
              <a:rPr lang="en-NZ" smtClean="0"/>
              <a:t>01/09/2014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310715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DE18B61E-20BC-4397-B2E6-7AB721219F41}" type="datetimeFigureOut">
              <a:rPr lang="en-NZ" smtClean="0"/>
              <a:t>01/09/2014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3051424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E18B61E-20BC-4397-B2E6-7AB721219F41}" type="datetimeFigureOut">
              <a:rPr lang="en-NZ" smtClean="0"/>
              <a:t>01/09/2014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276106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E18B61E-20BC-4397-B2E6-7AB721219F41}" type="datetimeFigureOut">
              <a:rPr lang="en-NZ" smtClean="0"/>
              <a:t>01/09/2014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448151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B61E-20BC-4397-B2E6-7AB721219F41}" type="datetimeFigureOut">
              <a:rPr lang="en-NZ" smtClean="0"/>
              <a:t>01/09/2014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168236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8B61E-20BC-4397-B2E6-7AB721219F41}" type="datetimeFigureOut">
              <a:rPr lang="en-NZ" smtClean="0"/>
              <a:t>01/09/2014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2592896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8B61E-20BC-4397-B2E6-7AB721219F41}" type="datetimeFigureOut">
              <a:rPr lang="en-NZ" smtClean="0"/>
              <a:t>01/09/2014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B7AFF74-AB52-46F7-8540-C3C057D046B6}" type="slidenum">
              <a:rPr lang="en-NZ" smtClean="0"/>
              <a:t>‹#›</a:t>
            </a:fld>
            <a:endParaRPr lang="en-NZ"/>
          </a:p>
        </p:txBody>
      </p:sp>
    </p:spTree>
    <p:extLst>
      <p:ext uri="{BB962C8B-B14F-4D97-AF65-F5344CB8AC3E}">
        <p14:creationId xmlns:p14="http://schemas.microsoft.com/office/powerpoint/2010/main" val="1796780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8B61E-20BC-4397-B2E6-7AB721219F41}" type="datetimeFigureOut">
              <a:rPr lang="en-NZ" smtClean="0"/>
              <a:t>01/09/2014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7AFF74-AB52-46F7-8540-C3C057D046B6}" type="slidenum">
              <a:rPr lang="en-NZ" smtClean="0"/>
              <a:t>‹#›</a:t>
            </a:fld>
            <a:endParaRPr lang="en-NZ"/>
          </a:p>
        </p:txBody>
      </p:sp>
    </p:spTree>
    <p:extLst>
      <p:ext uri="{BB962C8B-B14F-4D97-AF65-F5344CB8AC3E}">
        <p14:creationId xmlns:p14="http://schemas.microsoft.com/office/powerpoint/2010/main" val="2226051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69.cooltext.com/d.php?renderid=1696803363&amp;extension=png"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descr="http://r69.cooltext.com/rendered/cooltext1696803363.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052" y="2816932"/>
            <a:ext cx="8827895"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0484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74" y="0"/>
            <a:ext cx="91995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solidFill>
                  <a:schemeClr val="bg1"/>
                </a:solidFill>
              </a:rPr>
              <a:t>What is a roller coaster?</a:t>
            </a:r>
            <a:endParaRPr lang="en-NZ" dirty="0">
              <a:solidFill>
                <a:schemeClr val="bg1"/>
              </a:solidFill>
            </a:endParaRPr>
          </a:p>
        </p:txBody>
      </p:sp>
      <p:sp>
        <p:nvSpPr>
          <p:cNvPr id="3" name="Content Placeholder 2"/>
          <p:cNvSpPr>
            <a:spLocks noGrp="1"/>
          </p:cNvSpPr>
          <p:nvPr>
            <p:ph idx="1"/>
          </p:nvPr>
        </p:nvSpPr>
        <p:spPr>
          <a:xfrm>
            <a:off x="467544" y="1700808"/>
            <a:ext cx="8229600" cy="4525963"/>
          </a:xfrm>
        </p:spPr>
        <p:txBody>
          <a:bodyPr>
            <a:normAutofit/>
          </a:bodyPr>
          <a:lstStyle/>
          <a:p>
            <a:pPr marL="0" indent="0">
              <a:buNone/>
            </a:pPr>
            <a:r>
              <a:rPr lang="en-NZ" sz="2400" dirty="0" smtClean="0">
                <a:solidFill>
                  <a:schemeClr val="bg1"/>
                </a:solidFill>
              </a:rPr>
              <a:t>A roller coaster is a fairground attraction that has a light railway track which has many tight turns and steep slopes on which people ride in small, fast open carriages. They are made from steel or wood. The roller coaster is a favourite ride of thrill seekers, and has evolved from when it used to be a huge slide. </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308" y="3861048"/>
            <a:ext cx="3337553" cy="2503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8667" y="3861048"/>
            <a:ext cx="3337553" cy="2503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590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00"/>
            <a:ext cx="9199123"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NZ" dirty="0" smtClean="0">
                <a:solidFill>
                  <a:schemeClr val="bg1"/>
                </a:solidFill>
              </a:rPr>
              <a:t>What is the worlds biggest roller coaster?</a:t>
            </a:r>
            <a:endParaRPr lang="en-NZ"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en-NZ" sz="2400" dirty="0" smtClean="0">
                <a:solidFill>
                  <a:schemeClr val="bg1"/>
                </a:solidFill>
              </a:rPr>
              <a:t>The Goliath - the world's tallest, steepest, fastest roller coaster. The latest attraction which opened at Six Flags Great America on Thursday is a wooden roller coaster that breaks three world records. Those brave enough to take a ride on it will be plunged down a 180ft near-vertical drop, as the roller coaster twists and turns at speeds of up to 72mph. </a:t>
            </a:r>
          </a:p>
          <a:p>
            <a:pPr marL="0" indent="0">
              <a:buNone/>
            </a:pPr>
            <a:endParaRPr lang="en-NZ" sz="2400" dirty="0" smtClean="0">
              <a:solidFill>
                <a:schemeClr val="bg1"/>
              </a:solidFill>
            </a:endParaRPr>
          </a:p>
          <a:p>
            <a:pPr marL="0" indent="0">
              <a:buNone/>
            </a:pPr>
            <a:endParaRPr lang="en-NZ" sz="2400" dirty="0" smtClean="0">
              <a:solidFill>
                <a:schemeClr val="bg1"/>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3642029"/>
            <a:ext cx="2006402" cy="3114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3060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1588"/>
            <a:ext cx="91995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solidFill>
                  <a:schemeClr val="bg1"/>
                </a:solidFill>
              </a:rPr>
              <a:t>What was the first roller coaster</a:t>
            </a:r>
            <a:endParaRPr lang="en-NZ"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en-NZ" sz="2400" dirty="0" smtClean="0">
                <a:solidFill>
                  <a:schemeClr val="bg1"/>
                </a:solidFill>
              </a:rPr>
              <a:t>Experts argue about the first roller coaster ride. Some suggest that ice slides in 17th century Russia qualify. Others claim an 1812 French ride that had cars locked onto a track is the first true version of the ride. </a:t>
            </a:r>
            <a:endParaRPr lang="en-NZ" sz="2400" dirty="0">
              <a:solidFill>
                <a:schemeClr val="bg1"/>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99" y="3407443"/>
            <a:ext cx="2912897" cy="2942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3726889"/>
            <a:ext cx="3638178" cy="2166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701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0"/>
            <a:ext cx="91995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NZ" dirty="0" smtClean="0"/>
              <a:t>What are the top 5 scariest roller coasters in the world?</a:t>
            </a:r>
            <a:endParaRPr lang="en-NZ" dirty="0"/>
          </a:p>
        </p:txBody>
      </p:sp>
      <p:sp>
        <p:nvSpPr>
          <p:cNvPr id="3" name="Content Placeholder 2"/>
          <p:cNvSpPr>
            <a:spLocks noGrp="1"/>
          </p:cNvSpPr>
          <p:nvPr>
            <p:ph idx="1"/>
          </p:nvPr>
        </p:nvSpPr>
        <p:spPr/>
        <p:txBody>
          <a:bodyPr>
            <a:normAutofit/>
          </a:bodyPr>
          <a:lstStyle/>
          <a:p>
            <a:pPr marL="0" indent="0">
              <a:buNone/>
            </a:pPr>
            <a:r>
              <a:rPr lang="en-NZ" sz="2000" b="1" dirty="0" smtClean="0"/>
              <a:t>5. </a:t>
            </a:r>
            <a:r>
              <a:rPr lang="en-NZ" sz="2000" dirty="0" smtClean="0"/>
              <a:t>Iron </a:t>
            </a:r>
            <a:r>
              <a:rPr lang="en-NZ" sz="2000" dirty="0"/>
              <a:t>Rattler, </a:t>
            </a:r>
            <a:r>
              <a:rPr lang="en-NZ" sz="2000" dirty="0" smtClean="0"/>
              <a:t>San </a:t>
            </a:r>
            <a:r>
              <a:rPr lang="en-NZ" sz="2000" dirty="0"/>
              <a:t>Antonio, </a:t>
            </a:r>
            <a:r>
              <a:rPr lang="en-NZ" sz="2000" dirty="0" smtClean="0"/>
              <a:t>Texas this roller coaster is part </a:t>
            </a:r>
            <a:r>
              <a:rPr lang="en-NZ" sz="2000" dirty="0"/>
              <a:t>wood, part steel, </a:t>
            </a:r>
            <a:r>
              <a:rPr lang="en-NZ" sz="2000" dirty="0" smtClean="0"/>
              <a:t>it is the </a:t>
            </a:r>
            <a:r>
              <a:rPr lang="en-NZ" sz="2000" dirty="0"/>
              <a:t>first of its kind to flip </a:t>
            </a:r>
            <a:r>
              <a:rPr lang="en-NZ" sz="2000" dirty="0" smtClean="0"/>
              <a:t>passengers </a:t>
            </a:r>
            <a:r>
              <a:rPr lang="en-NZ" sz="2000" dirty="0"/>
              <a:t>with a terrifying barrel roll. </a:t>
            </a:r>
            <a:endParaRPr lang="en-NZ" sz="2000" dirty="0" smtClean="0"/>
          </a:p>
          <a:p>
            <a:pPr marL="0" indent="0">
              <a:buNone/>
            </a:pPr>
            <a:r>
              <a:rPr lang="en-NZ" sz="2000" b="1" dirty="0"/>
              <a:t>4. </a:t>
            </a:r>
            <a:r>
              <a:rPr lang="en-NZ" sz="2000" dirty="0" err="1"/>
              <a:t>Kingda</a:t>
            </a:r>
            <a:r>
              <a:rPr lang="en-NZ" sz="2000" dirty="0"/>
              <a:t> </a:t>
            </a:r>
            <a:r>
              <a:rPr lang="en-NZ" sz="2000" dirty="0" err="1"/>
              <a:t>Ka</a:t>
            </a:r>
            <a:r>
              <a:rPr lang="en-NZ" sz="2000" dirty="0"/>
              <a:t>, </a:t>
            </a:r>
            <a:r>
              <a:rPr lang="en-NZ" sz="2000" dirty="0" smtClean="0"/>
              <a:t>Jackson</a:t>
            </a:r>
            <a:r>
              <a:rPr lang="en-NZ" sz="2000" dirty="0"/>
              <a:t>, </a:t>
            </a:r>
            <a:r>
              <a:rPr lang="en-NZ" sz="2000" dirty="0" smtClean="0"/>
              <a:t>NJ, it goes at 125 miles per hour and goes 456 feet into the air only to freefall down the other side and more!</a:t>
            </a:r>
          </a:p>
          <a:p>
            <a:pPr marL="0" indent="0">
              <a:buNone/>
            </a:pPr>
            <a:r>
              <a:rPr lang="en-NZ" sz="2000" b="1" dirty="0"/>
              <a:t>3. </a:t>
            </a:r>
            <a:r>
              <a:rPr lang="en-NZ" sz="2000" dirty="0"/>
              <a:t>Wicked Twister, Ohio, </a:t>
            </a:r>
            <a:r>
              <a:rPr lang="en-NZ" sz="2000" dirty="0" smtClean="0"/>
              <a:t>the </a:t>
            </a:r>
            <a:r>
              <a:rPr lang="en-NZ" sz="2000" dirty="0"/>
              <a:t>world’s largest suspended-impulse coaster looks like </a:t>
            </a:r>
            <a:r>
              <a:rPr lang="en-NZ" sz="2000" dirty="0" smtClean="0"/>
              <a:t>something </a:t>
            </a:r>
            <a:r>
              <a:rPr lang="en-NZ" sz="2000" dirty="0"/>
              <a:t>out of a nightmare</a:t>
            </a:r>
            <a:r>
              <a:rPr lang="en-NZ" sz="2000" dirty="0" smtClean="0"/>
              <a:t>. </a:t>
            </a:r>
          </a:p>
          <a:p>
            <a:pPr marL="0" indent="0">
              <a:buNone/>
            </a:pPr>
            <a:r>
              <a:rPr lang="en-NZ" sz="2000" b="1" dirty="0"/>
              <a:t>2. </a:t>
            </a:r>
            <a:r>
              <a:rPr lang="en-NZ" sz="2000" dirty="0"/>
              <a:t>Formula </a:t>
            </a:r>
            <a:r>
              <a:rPr lang="en-NZ" sz="2000" dirty="0" err="1"/>
              <a:t>Rossa</a:t>
            </a:r>
            <a:r>
              <a:rPr lang="en-NZ" sz="2000" dirty="0"/>
              <a:t>, </a:t>
            </a:r>
            <a:r>
              <a:rPr lang="en-NZ" sz="2000" dirty="0" smtClean="0"/>
              <a:t>United </a:t>
            </a:r>
            <a:r>
              <a:rPr lang="en-NZ" sz="2000" dirty="0"/>
              <a:t>Arab Emirates, Don’t blink or you’ll miss it. This is the fastest roller coaster in the world — covering 1.3 miles in 90 seconds</a:t>
            </a:r>
            <a:r>
              <a:rPr lang="en-NZ" sz="2000" dirty="0" smtClean="0"/>
              <a:t>.</a:t>
            </a:r>
          </a:p>
          <a:p>
            <a:pPr marL="0" indent="0">
              <a:buNone/>
            </a:pPr>
            <a:r>
              <a:rPr lang="en-NZ" sz="2000" b="1" dirty="0"/>
              <a:t>1. </a:t>
            </a:r>
            <a:r>
              <a:rPr lang="en-NZ" sz="2000" dirty="0" err="1"/>
              <a:t>Takabisha</a:t>
            </a:r>
            <a:r>
              <a:rPr lang="en-NZ" sz="2000" dirty="0"/>
              <a:t>, </a:t>
            </a:r>
            <a:r>
              <a:rPr lang="en-NZ" sz="2000" dirty="0" smtClean="0"/>
              <a:t>Yamanashi</a:t>
            </a:r>
            <a:r>
              <a:rPr lang="en-NZ" sz="2000" dirty="0"/>
              <a:t>, Japan, Not for the weak of heart, this ride has a stomach-turning 121-foot drop, which is the steepest in the world.</a:t>
            </a:r>
            <a:endParaRPr lang="en-NZ"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155" y="5157192"/>
            <a:ext cx="3962050" cy="1403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5013176"/>
            <a:ext cx="1801605" cy="1801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579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0"/>
            <a:ext cx="919956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NZ" dirty="0" smtClean="0"/>
              <a:t>What roller coasters have I been on?</a:t>
            </a:r>
            <a:endParaRPr lang="en-NZ" dirty="0"/>
          </a:p>
        </p:txBody>
      </p:sp>
      <p:sp>
        <p:nvSpPr>
          <p:cNvPr id="3" name="Content Placeholder 2"/>
          <p:cNvSpPr>
            <a:spLocks noGrp="1"/>
          </p:cNvSpPr>
          <p:nvPr>
            <p:ph idx="1"/>
          </p:nvPr>
        </p:nvSpPr>
        <p:spPr/>
        <p:txBody>
          <a:bodyPr>
            <a:normAutofit/>
          </a:bodyPr>
          <a:lstStyle/>
          <a:p>
            <a:pPr marL="0" indent="0">
              <a:buNone/>
            </a:pPr>
            <a:r>
              <a:rPr lang="en-NZ" sz="2400" dirty="0" smtClean="0"/>
              <a:t>I have been on two roller coasters, the Storm Coaster and the looney tunes roller coaster, (I forgot what its called)</a:t>
            </a:r>
          </a:p>
          <a:p>
            <a:pPr marL="0" indent="0">
              <a:buNone/>
            </a:pPr>
            <a:endParaRPr lang="en-NZ" sz="2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22" y="3140968"/>
            <a:ext cx="3349945" cy="2501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592265"/>
            <a:ext cx="4160912" cy="1992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0356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391</Words>
  <Application>Microsoft Office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What is a roller coaster?</vt:lpstr>
      <vt:lpstr>What is the worlds biggest roller coaster?</vt:lpstr>
      <vt:lpstr>What was the first roller coaster</vt:lpstr>
      <vt:lpstr>What are the top 5 scariest roller coasters in the world?</vt:lpstr>
      <vt:lpstr>What roller coasters have I been 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9</cp:revision>
  <dcterms:created xsi:type="dcterms:W3CDTF">2014-08-29T23:39:35Z</dcterms:created>
  <dcterms:modified xsi:type="dcterms:W3CDTF">2014-09-01T05:20:58Z</dcterms:modified>
</cp:coreProperties>
</file>